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3656-9A77-4559-AE08-5120560CDB7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94F-7037-4017-BB9D-BE3E996C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3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3656-9A77-4559-AE08-5120560CDB7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94F-7037-4017-BB9D-BE3E996C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9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3656-9A77-4559-AE08-5120560CDB7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94F-7037-4017-BB9D-BE3E996C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7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3656-9A77-4559-AE08-5120560CDB7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94F-7037-4017-BB9D-BE3E996C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6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3656-9A77-4559-AE08-5120560CDB7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94F-7037-4017-BB9D-BE3E996C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8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3656-9A77-4559-AE08-5120560CDB7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94F-7037-4017-BB9D-BE3E996C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4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3656-9A77-4559-AE08-5120560CDB7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94F-7037-4017-BB9D-BE3E996C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7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3656-9A77-4559-AE08-5120560CDB7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94F-7037-4017-BB9D-BE3E996C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7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3656-9A77-4559-AE08-5120560CDB7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94F-7037-4017-BB9D-BE3E996C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2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3656-9A77-4559-AE08-5120560CDB7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94F-7037-4017-BB9D-BE3E996C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3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3656-9A77-4559-AE08-5120560CDB7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94F-7037-4017-BB9D-BE3E996C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0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D3656-9A77-4559-AE08-5120560CDB7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A994F-7037-4017-BB9D-BE3E996C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6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536" y="1235676"/>
            <a:ext cx="5754928" cy="4096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534400" cy="1523999"/>
          </a:xfrm>
        </p:spPr>
        <p:txBody>
          <a:bodyPr>
            <a:noAutofit/>
          </a:bodyPr>
          <a:lstStyle/>
          <a:p>
            <a:r>
              <a:rPr lang="en-US" sz="3350" b="1" dirty="0" smtClean="0"/>
              <a:t>SCHOOL CROSSING </a:t>
            </a:r>
            <a:r>
              <a:rPr lang="en-US" sz="3350" b="1" dirty="0"/>
              <a:t>GUARD APPRECIATION DAY</a:t>
            </a:r>
            <a:r>
              <a:rPr lang="en-US" sz="3350" dirty="0"/>
              <a:t/>
            </a:r>
            <a:br>
              <a:rPr lang="en-US" sz="3350" dirty="0"/>
            </a:br>
            <a:r>
              <a:rPr lang="en-US" sz="3350" b="1" dirty="0" smtClean="0"/>
              <a:t>March </a:t>
            </a:r>
            <a:r>
              <a:rPr lang="en-US" sz="3350" b="1" dirty="0"/>
              <a:t>20</a:t>
            </a:r>
            <a:r>
              <a:rPr lang="en-US" sz="3350" b="1" baseline="30000" dirty="0"/>
              <a:t>th</a:t>
            </a:r>
            <a:r>
              <a:rPr lang="en-US" sz="3350" b="1" dirty="0"/>
              <a:t>, 2019</a:t>
            </a:r>
            <a:r>
              <a:rPr lang="en-US" sz="3350" dirty="0"/>
              <a:t/>
            </a:r>
            <a:br>
              <a:rPr lang="en-US" sz="3350" dirty="0"/>
            </a:br>
            <a:endParaRPr lang="en-US" sz="33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35652"/>
            <a:ext cx="6400800" cy="992652"/>
          </a:xfrm>
        </p:spPr>
        <p:txBody>
          <a:bodyPr>
            <a:normAutofit/>
          </a:bodyPr>
          <a:lstStyle/>
          <a:p>
            <a:r>
              <a:rPr lang="en-US" sz="2800" dirty="0"/>
              <a:t>My Crossing </a:t>
            </a:r>
            <a:r>
              <a:rPr lang="en-US" sz="2800" dirty="0" smtClean="0"/>
              <a:t>Guard is </a:t>
            </a:r>
            <a:r>
              <a:rPr lang="en-US" sz="2800" dirty="0"/>
              <a:t>the best because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pic>
        <p:nvPicPr>
          <p:cNvPr id="1027" name="Picture 3" descr="OTC -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6099405"/>
            <a:ext cx="876300" cy="6103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04800" cmpd="thickThin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62000" y="5943600"/>
            <a:ext cx="78486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23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145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SCHOOL CROSSING GUARD APPRECIATION DAY March 20th, 2019 </vt:lpstr>
    </vt:vector>
  </TitlesOfParts>
  <Company>City of Niagara Falls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CROSSING GUARD APPRECIATION DAY March 20th, 2019</dc:title>
  <dc:creator>Julie Ellis</dc:creator>
  <cp:lastModifiedBy>Leslie Maxwell</cp:lastModifiedBy>
  <cp:revision>11</cp:revision>
  <cp:lastPrinted>2019-02-28T18:42:02Z</cp:lastPrinted>
  <dcterms:created xsi:type="dcterms:W3CDTF">2019-02-28T16:34:13Z</dcterms:created>
  <dcterms:modified xsi:type="dcterms:W3CDTF">2019-03-06T16:45:13Z</dcterms:modified>
</cp:coreProperties>
</file>